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464" r:id="rId2"/>
  </p:sldIdLst>
  <p:sldSz cx="10693400" cy="7561263"/>
  <p:notesSz cx="6724650" cy="987425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91951809-B60F-4AD6-B9F4-31BF24CDF0DA}">
          <p14:sldIdLst>
            <p14:sldId id="46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6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9"/>
    <a:srgbClr val="006BCC"/>
    <a:srgbClr val="FF0000"/>
    <a:srgbClr val="FBCD79"/>
    <a:srgbClr val="FF5050"/>
    <a:srgbClr val="0D029A"/>
    <a:srgbClr val="211A82"/>
    <a:srgbClr val="1A5F82"/>
    <a:srgbClr val="E6EAF2"/>
    <a:srgbClr val="DFE9E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89028" autoAdjust="0"/>
  </p:normalViewPr>
  <p:slideViewPr>
    <p:cSldViewPr showGuides="1">
      <p:cViewPr>
        <p:scale>
          <a:sx n="80" d="100"/>
          <a:sy n="80" d="100"/>
        </p:scale>
        <p:origin x="-840" y="-72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408" y="-126"/>
      </p:cViewPr>
      <p:guideLst>
        <p:guide orient="horz" pos="3110"/>
        <p:guide pos="211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227" cy="495619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08835" y="0"/>
            <a:ext cx="2914227" cy="495619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D92B9F7C-DFFD-412C-AF38-D605E5DCDD12}" type="datetimeFigureOut">
              <a:rPr lang="ru-RU" smtClean="0"/>
              <a:pPr/>
              <a:t>19.07.2021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631"/>
            <a:ext cx="2914227" cy="495619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08835" y="9378631"/>
            <a:ext cx="2914227" cy="495619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98770EE1-D24D-4357-99D8-F8BD75F18F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33824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93713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3713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19.07.2021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44538" y="741363"/>
            <a:ext cx="52355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2465" y="4690270"/>
            <a:ext cx="5379720" cy="4443413"/>
          </a:xfrm>
          <a:prstGeom prst="rect">
            <a:avLst/>
          </a:prstGeom>
        </p:spPr>
        <p:txBody>
          <a:bodyPr vert="horz" lIns="91413" tIns="45706" rIns="91413" bIns="4570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14015" cy="493713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9079" y="9378824"/>
            <a:ext cx="2914015" cy="493713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313203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61627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8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/>
            </a:lvl1pPr>
            <a:lvl2pPr marL="503619" indent="0" algn="ctr">
              <a:buNone/>
              <a:defRPr/>
            </a:lvl2pPr>
            <a:lvl3pPr marL="1007236" indent="0" algn="ctr">
              <a:buNone/>
              <a:defRPr/>
            </a:lvl3pPr>
            <a:lvl4pPr marL="1510855" indent="0" algn="ctr">
              <a:buNone/>
              <a:defRPr/>
            </a:lvl4pPr>
            <a:lvl5pPr marL="2014475" indent="0" algn="ctr">
              <a:buNone/>
              <a:defRPr/>
            </a:lvl5pPr>
            <a:lvl6pPr marL="2518091" indent="0" algn="ctr">
              <a:buNone/>
              <a:defRPr/>
            </a:lvl6pPr>
            <a:lvl7pPr marL="3021710" indent="0" algn="ctr">
              <a:buNone/>
              <a:defRPr/>
            </a:lvl7pPr>
            <a:lvl8pPr marL="3525330" indent="0" algn="ctr">
              <a:buNone/>
              <a:defRPr/>
            </a:lvl8pPr>
            <a:lvl9pPr marL="4028946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19A2C-805A-48F3-B339-E2B42A12A28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8342556"/>
      </p:ext>
    </p:extLst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8B530-22C9-4239-9D05-6161E40BB3BD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761204"/>
      </p:ext>
    </p:extLst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6268" y="540846"/>
            <a:ext cx="2146106" cy="65548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54240" y="540846"/>
            <a:ext cx="6263808" cy="65548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1FF53-0017-49DA-B7F6-0AFDDE8DAC16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810745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83A05-7C81-4C20-BFE7-68E55B2805D6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4766281"/>
      </p:ext>
    </p:extLst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8"/>
            <a:ext cx="9089390" cy="1501751"/>
          </a:xfrm>
        </p:spPr>
        <p:txBody>
          <a:bodyPr anchor="t"/>
          <a:lstStyle>
            <a:lvl1pPr algn="l">
              <a:defRPr sz="441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205"/>
            </a:lvl1pPr>
            <a:lvl2pPr marL="503619" indent="0">
              <a:buNone/>
              <a:defRPr sz="1985"/>
            </a:lvl2pPr>
            <a:lvl3pPr marL="1007236" indent="0">
              <a:buNone/>
              <a:defRPr sz="1764"/>
            </a:lvl3pPr>
            <a:lvl4pPr marL="1510855" indent="0">
              <a:buNone/>
              <a:defRPr sz="1544"/>
            </a:lvl4pPr>
            <a:lvl5pPr marL="2014475" indent="0">
              <a:buNone/>
              <a:defRPr sz="1544"/>
            </a:lvl5pPr>
            <a:lvl6pPr marL="2518091" indent="0">
              <a:buNone/>
              <a:defRPr sz="1544"/>
            </a:lvl6pPr>
            <a:lvl7pPr marL="3021710" indent="0">
              <a:buNone/>
              <a:defRPr sz="1544"/>
            </a:lvl7pPr>
            <a:lvl8pPr marL="3525330" indent="0">
              <a:buNone/>
              <a:defRPr sz="1544"/>
            </a:lvl8pPr>
            <a:lvl9pPr marL="4028946" indent="0">
              <a:buNone/>
              <a:defRPr sz="154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B1077-A5C2-45C9-93E9-627E6EAC720A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2597037"/>
      </p:ext>
    </p:extLst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54240" y="1764301"/>
            <a:ext cx="4204957" cy="5331391"/>
          </a:xfrm>
        </p:spPr>
        <p:txBody>
          <a:bodyPr/>
          <a:lstStyle>
            <a:lvl1pPr>
              <a:defRPr sz="3087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37421" y="1764301"/>
            <a:ext cx="4204956" cy="5331391"/>
          </a:xfrm>
        </p:spPr>
        <p:txBody>
          <a:bodyPr/>
          <a:lstStyle>
            <a:lvl1pPr>
              <a:defRPr sz="3087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1188-2A12-4979-8042-D672B39BB9A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7824077"/>
      </p:ext>
    </p:extLst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2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619" indent="0">
              <a:buNone/>
              <a:defRPr sz="2205" b="1"/>
            </a:lvl2pPr>
            <a:lvl3pPr marL="1007236" indent="0">
              <a:buNone/>
              <a:defRPr sz="1985" b="1"/>
            </a:lvl3pPr>
            <a:lvl4pPr marL="1510855" indent="0">
              <a:buNone/>
              <a:defRPr sz="1764" b="1"/>
            </a:lvl4pPr>
            <a:lvl5pPr marL="2014475" indent="0">
              <a:buNone/>
              <a:defRPr sz="1764" b="1"/>
            </a:lvl5pPr>
            <a:lvl6pPr marL="2518091" indent="0">
              <a:buNone/>
              <a:defRPr sz="1764" b="1"/>
            </a:lvl6pPr>
            <a:lvl7pPr marL="3021710" indent="0">
              <a:buNone/>
              <a:defRPr sz="1764" b="1"/>
            </a:lvl7pPr>
            <a:lvl8pPr marL="3525330" indent="0">
              <a:buNone/>
              <a:defRPr sz="1764" b="1"/>
            </a:lvl8pPr>
            <a:lvl9pPr marL="4028946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5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5" y="1692533"/>
            <a:ext cx="4726631" cy="705367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619" indent="0">
              <a:buNone/>
              <a:defRPr sz="2205" b="1"/>
            </a:lvl2pPr>
            <a:lvl3pPr marL="1007236" indent="0">
              <a:buNone/>
              <a:defRPr sz="1985" b="1"/>
            </a:lvl3pPr>
            <a:lvl4pPr marL="1510855" indent="0">
              <a:buNone/>
              <a:defRPr sz="1764" b="1"/>
            </a:lvl4pPr>
            <a:lvl5pPr marL="2014475" indent="0">
              <a:buNone/>
              <a:defRPr sz="1764" b="1"/>
            </a:lvl5pPr>
            <a:lvl6pPr marL="2518091" indent="0">
              <a:buNone/>
              <a:defRPr sz="1764" b="1"/>
            </a:lvl6pPr>
            <a:lvl7pPr marL="3021710" indent="0">
              <a:buNone/>
              <a:defRPr sz="1764" b="1"/>
            </a:lvl7pPr>
            <a:lvl8pPr marL="3525330" indent="0">
              <a:buNone/>
              <a:defRPr sz="1764" b="1"/>
            </a:lvl8pPr>
            <a:lvl9pPr marL="4028946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5" y="2397901"/>
            <a:ext cx="4726631" cy="4356478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5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716FF-5FBF-43E0-A0D8-2F308405126F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92592"/>
      </p:ext>
    </p:extLst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571DD-911B-49BF-92EE-1293A4F37E8F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3172598"/>
      </p:ext>
    </p:extLst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FD378-48A5-49BC-9937-3AFB757C3A9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0395084"/>
      </p:ext>
    </p:extLst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6" y="301050"/>
            <a:ext cx="3518055" cy="1281214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528"/>
            </a:lvl1pPr>
            <a:lvl2pPr>
              <a:defRPr sz="3087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6" y="1582265"/>
            <a:ext cx="3518055" cy="5172114"/>
          </a:xfrm>
        </p:spPr>
        <p:txBody>
          <a:bodyPr/>
          <a:lstStyle>
            <a:lvl1pPr marL="0" indent="0">
              <a:buNone/>
              <a:defRPr sz="1544"/>
            </a:lvl1pPr>
            <a:lvl2pPr marL="503619" indent="0">
              <a:buNone/>
              <a:defRPr sz="1323"/>
            </a:lvl2pPr>
            <a:lvl3pPr marL="1007236" indent="0">
              <a:buNone/>
              <a:defRPr sz="1103"/>
            </a:lvl3pPr>
            <a:lvl4pPr marL="1510855" indent="0">
              <a:buNone/>
              <a:defRPr sz="992"/>
            </a:lvl4pPr>
            <a:lvl5pPr marL="2014475" indent="0">
              <a:buNone/>
              <a:defRPr sz="992"/>
            </a:lvl5pPr>
            <a:lvl6pPr marL="2518091" indent="0">
              <a:buNone/>
              <a:defRPr sz="992"/>
            </a:lvl6pPr>
            <a:lvl7pPr marL="3021710" indent="0">
              <a:buNone/>
              <a:defRPr sz="992"/>
            </a:lvl7pPr>
            <a:lvl8pPr marL="3525330" indent="0">
              <a:buNone/>
              <a:defRPr sz="992"/>
            </a:lvl8pPr>
            <a:lvl9pPr marL="4028946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7BF65-E004-4C22-8A91-B1407D13DB4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6579502"/>
      </p:ext>
    </p:extLst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528"/>
            </a:lvl1pPr>
            <a:lvl2pPr marL="503619" indent="0">
              <a:buNone/>
              <a:defRPr sz="3087"/>
            </a:lvl2pPr>
            <a:lvl3pPr marL="1007236" indent="0">
              <a:buNone/>
              <a:defRPr sz="2646"/>
            </a:lvl3pPr>
            <a:lvl4pPr marL="1510855" indent="0">
              <a:buNone/>
              <a:defRPr sz="2205"/>
            </a:lvl4pPr>
            <a:lvl5pPr marL="2014475" indent="0">
              <a:buNone/>
              <a:defRPr sz="2205"/>
            </a:lvl5pPr>
            <a:lvl6pPr marL="2518091" indent="0">
              <a:buNone/>
              <a:defRPr sz="2205"/>
            </a:lvl6pPr>
            <a:lvl7pPr marL="3021710" indent="0">
              <a:buNone/>
              <a:defRPr sz="2205"/>
            </a:lvl7pPr>
            <a:lvl8pPr marL="3525330" indent="0">
              <a:buNone/>
              <a:defRPr sz="2205"/>
            </a:lvl8pPr>
            <a:lvl9pPr marL="4028946" indent="0">
              <a:buNone/>
              <a:defRPr sz="2205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544"/>
            </a:lvl1pPr>
            <a:lvl2pPr marL="503619" indent="0">
              <a:buNone/>
              <a:defRPr sz="1323"/>
            </a:lvl2pPr>
            <a:lvl3pPr marL="1007236" indent="0">
              <a:buNone/>
              <a:defRPr sz="1103"/>
            </a:lvl3pPr>
            <a:lvl4pPr marL="1510855" indent="0">
              <a:buNone/>
              <a:defRPr sz="992"/>
            </a:lvl4pPr>
            <a:lvl5pPr marL="2014475" indent="0">
              <a:buNone/>
              <a:defRPr sz="992"/>
            </a:lvl5pPr>
            <a:lvl6pPr marL="2518091" indent="0">
              <a:buNone/>
              <a:defRPr sz="992"/>
            </a:lvl6pPr>
            <a:lvl7pPr marL="3021710" indent="0">
              <a:buNone/>
              <a:defRPr sz="992"/>
            </a:lvl7pPr>
            <a:lvl8pPr marL="3525330" indent="0">
              <a:buNone/>
              <a:defRPr sz="992"/>
            </a:lvl8pPr>
            <a:lvl9pPr marL="4028946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6E17C-9A98-4FB3-9081-8CB6696169BC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2238752"/>
      </p:ext>
    </p:extLst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" y="1751"/>
            <a:ext cx="10691543" cy="755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9"/>
          <p:cNvSpPr txBox="1"/>
          <p:nvPr/>
        </p:nvSpPr>
        <p:spPr>
          <a:xfrm>
            <a:off x="6930296" y="5653444"/>
            <a:ext cx="1080479" cy="414820"/>
          </a:xfrm>
          <a:prstGeom prst="rect">
            <a:avLst/>
          </a:prstGeom>
          <a:noFill/>
        </p:spPr>
        <p:txBody>
          <a:bodyPr lIns="88258" tIns="44129" rIns="88258" bIns="44129"/>
          <a:lstStyle/>
          <a:p>
            <a:pPr defTabSz="1008126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985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331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244" y="540841"/>
            <a:ext cx="8588137" cy="1223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12" tIns="45656" rIns="91312" bIns="456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7" name="Текст 2"/>
          <p:cNvSpPr>
            <a:spLocks noGrp="1"/>
          </p:cNvSpPr>
          <p:nvPr>
            <p:ph type="body" idx="1"/>
          </p:nvPr>
        </p:nvSpPr>
        <p:spPr bwMode="auto">
          <a:xfrm>
            <a:off x="954244" y="1764301"/>
            <a:ext cx="8588137" cy="5331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12" tIns="45656" rIns="91312" bIns="456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" name="Номер слайда 13"/>
          <p:cNvSpPr>
            <a:spLocks noGrp="1"/>
          </p:cNvSpPr>
          <p:nvPr>
            <p:ph type="sldNum" sz="quarter" idx="4"/>
          </p:nvPr>
        </p:nvSpPr>
        <p:spPr>
          <a:xfrm>
            <a:off x="9735450" y="6661613"/>
            <a:ext cx="724032" cy="696616"/>
          </a:xfrm>
          <a:prstGeom prst="rect">
            <a:avLst/>
          </a:prstGeom>
        </p:spPr>
        <p:txBody>
          <a:bodyPr vert="horz" lIns="91312" tIns="45656" rIns="91312" bIns="45656" rtlCol="0" anchor="ctr">
            <a:normAutofit/>
          </a:bodyPr>
          <a:lstStyle>
            <a:lvl1pPr algn="ctr">
              <a:lnSpc>
                <a:spcPts val="2320"/>
              </a:lnSpc>
              <a:defRPr sz="2646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defRPr>
            </a:lvl1pPr>
          </a:lstStyle>
          <a:p>
            <a:pPr defTabSz="1008126" fontAlgn="base">
              <a:spcBef>
                <a:spcPct val="0"/>
              </a:spcBef>
              <a:spcAft>
                <a:spcPct val="0"/>
              </a:spcAft>
              <a:defRPr/>
            </a:pPr>
            <a:fld id="{EB85FB03-9637-49D2-B611-148329E5CE3E}" type="slidenum">
              <a:rPr lang="ru-RU" smtClean="0">
                <a:solidFill>
                  <a:srgbClr val="FFFFFF"/>
                </a:solidFill>
              </a:rPr>
              <a:pPr defTabSz="100812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715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>
    <p:split orient="vert"/>
  </p:transition>
  <p:txStyles>
    <p:titleStyle>
      <a:lvl1pPr algn="l" defTabSz="1005489" rtl="0" eaLnBrk="0" fontAlgn="base" hangingPunct="0">
        <a:lnSpc>
          <a:spcPts val="5012"/>
        </a:lnSpc>
        <a:spcBef>
          <a:spcPct val="0"/>
        </a:spcBef>
        <a:spcAft>
          <a:spcPct val="0"/>
        </a:spcAft>
        <a:defRPr sz="4079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1005489" rtl="0" eaLnBrk="0" fontAlgn="base" hangingPunct="0">
        <a:lnSpc>
          <a:spcPts val="5012"/>
        </a:lnSpc>
        <a:spcBef>
          <a:spcPct val="0"/>
        </a:spcBef>
        <a:spcAft>
          <a:spcPct val="0"/>
        </a:spcAft>
        <a:defRPr sz="4079" b="1">
          <a:solidFill>
            <a:srgbClr val="005AA9"/>
          </a:solidFill>
          <a:latin typeface="Calibri" pitchFamily="34" charset="0"/>
        </a:defRPr>
      </a:lvl2pPr>
      <a:lvl3pPr algn="l" defTabSz="1005489" rtl="0" eaLnBrk="0" fontAlgn="base" hangingPunct="0">
        <a:lnSpc>
          <a:spcPts val="5012"/>
        </a:lnSpc>
        <a:spcBef>
          <a:spcPct val="0"/>
        </a:spcBef>
        <a:spcAft>
          <a:spcPct val="0"/>
        </a:spcAft>
        <a:defRPr sz="4079" b="1">
          <a:solidFill>
            <a:srgbClr val="005AA9"/>
          </a:solidFill>
          <a:latin typeface="Calibri" pitchFamily="34" charset="0"/>
        </a:defRPr>
      </a:lvl3pPr>
      <a:lvl4pPr algn="l" defTabSz="1005489" rtl="0" eaLnBrk="0" fontAlgn="base" hangingPunct="0">
        <a:lnSpc>
          <a:spcPts val="5012"/>
        </a:lnSpc>
        <a:spcBef>
          <a:spcPct val="0"/>
        </a:spcBef>
        <a:spcAft>
          <a:spcPct val="0"/>
        </a:spcAft>
        <a:defRPr sz="4079" b="1">
          <a:solidFill>
            <a:srgbClr val="005AA9"/>
          </a:solidFill>
          <a:latin typeface="Calibri" pitchFamily="34" charset="0"/>
        </a:defRPr>
      </a:lvl4pPr>
      <a:lvl5pPr algn="l" defTabSz="1005489" rtl="0" eaLnBrk="0" fontAlgn="base" hangingPunct="0">
        <a:lnSpc>
          <a:spcPts val="5012"/>
        </a:lnSpc>
        <a:spcBef>
          <a:spcPct val="0"/>
        </a:spcBef>
        <a:spcAft>
          <a:spcPct val="0"/>
        </a:spcAft>
        <a:defRPr sz="4079" b="1">
          <a:solidFill>
            <a:srgbClr val="005AA9"/>
          </a:solidFill>
          <a:latin typeface="Calibri" pitchFamily="34" charset="0"/>
        </a:defRPr>
      </a:lvl5pPr>
      <a:lvl6pPr marL="503619" algn="l" defTabSz="1005489" rtl="0" fontAlgn="base">
        <a:lnSpc>
          <a:spcPts val="5012"/>
        </a:lnSpc>
        <a:spcBef>
          <a:spcPct val="0"/>
        </a:spcBef>
        <a:spcAft>
          <a:spcPct val="0"/>
        </a:spcAft>
        <a:defRPr sz="4079" b="1">
          <a:solidFill>
            <a:srgbClr val="005AA9"/>
          </a:solidFill>
          <a:latin typeface="Calibri" pitchFamily="34" charset="0"/>
        </a:defRPr>
      </a:lvl6pPr>
      <a:lvl7pPr marL="1007236" algn="l" defTabSz="1005489" rtl="0" fontAlgn="base">
        <a:lnSpc>
          <a:spcPts val="5012"/>
        </a:lnSpc>
        <a:spcBef>
          <a:spcPct val="0"/>
        </a:spcBef>
        <a:spcAft>
          <a:spcPct val="0"/>
        </a:spcAft>
        <a:defRPr sz="4079" b="1">
          <a:solidFill>
            <a:srgbClr val="005AA9"/>
          </a:solidFill>
          <a:latin typeface="Calibri" pitchFamily="34" charset="0"/>
        </a:defRPr>
      </a:lvl7pPr>
      <a:lvl8pPr marL="1510855" algn="l" defTabSz="1005489" rtl="0" fontAlgn="base">
        <a:lnSpc>
          <a:spcPts val="5012"/>
        </a:lnSpc>
        <a:spcBef>
          <a:spcPct val="0"/>
        </a:spcBef>
        <a:spcAft>
          <a:spcPct val="0"/>
        </a:spcAft>
        <a:defRPr sz="4079" b="1">
          <a:solidFill>
            <a:srgbClr val="005AA9"/>
          </a:solidFill>
          <a:latin typeface="Calibri" pitchFamily="34" charset="0"/>
        </a:defRPr>
      </a:lvl8pPr>
      <a:lvl9pPr marL="2014475" algn="l" defTabSz="1005489" rtl="0" fontAlgn="base">
        <a:lnSpc>
          <a:spcPts val="5012"/>
        </a:lnSpc>
        <a:spcBef>
          <a:spcPct val="0"/>
        </a:spcBef>
        <a:spcAft>
          <a:spcPct val="0"/>
        </a:spcAft>
        <a:defRPr sz="4079" b="1">
          <a:solidFill>
            <a:srgbClr val="005AA9"/>
          </a:solidFill>
          <a:latin typeface="Calibri" pitchFamily="34" charset="0"/>
        </a:defRPr>
      </a:lvl9pPr>
    </p:titleStyle>
    <p:bodyStyle>
      <a:lvl1pPr marL="349735" indent="-349735" algn="l" defTabSz="1005489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sz="3528">
          <a:solidFill>
            <a:srgbClr val="005AA9"/>
          </a:solidFill>
          <a:latin typeface="+mn-lt"/>
          <a:ea typeface="+mn-ea"/>
          <a:cs typeface="+mn-cs"/>
        </a:defRPr>
      </a:lvl1pPr>
      <a:lvl2pPr marL="349735" indent="153883" algn="l" defTabSz="10054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315">
          <a:solidFill>
            <a:srgbClr val="504F53"/>
          </a:solidFill>
          <a:latin typeface="+mn-lt"/>
        </a:defRPr>
      </a:lvl2pPr>
      <a:lvl3pPr marL="687230" indent="-250061" algn="l" defTabSz="100548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15">
          <a:solidFill>
            <a:srgbClr val="504F53"/>
          </a:solidFill>
          <a:latin typeface="+mn-lt"/>
        </a:defRPr>
      </a:lvl3pPr>
      <a:lvl4pPr marL="1762665" indent="-1416426" algn="just" defTabSz="1005489" rtl="0" eaLnBrk="0" fontAlgn="base" hangingPunct="0">
        <a:lnSpc>
          <a:spcPts val="1736"/>
        </a:lnSpc>
        <a:spcBef>
          <a:spcPts val="386"/>
        </a:spcBef>
        <a:spcAft>
          <a:spcPct val="0"/>
        </a:spcAft>
        <a:buFont typeface="Arial" pitchFamily="34" charset="0"/>
        <a:buChar char="–"/>
        <a:defRPr sz="1544">
          <a:solidFill>
            <a:srgbClr val="504F53"/>
          </a:solidFill>
          <a:latin typeface="+mn-lt"/>
        </a:defRPr>
      </a:lvl4pPr>
      <a:lvl5pPr marL="1384952" indent="629524" algn="l" defTabSz="1005489" rtl="0" eaLnBrk="0" fontAlgn="base" hangingPunct="0">
        <a:lnSpc>
          <a:spcPts val="1736"/>
        </a:lnSpc>
        <a:spcBef>
          <a:spcPts val="386"/>
        </a:spcBef>
        <a:spcAft>
          <a:spcPct val="0"/>
        </a:spcAft>
        <a:buFont typeface="Arial" pitchFamily="34" charset="0"/>
        <a:buChar char="»"/>
        <a:defRPr sz="1323">
          <a:solidFill>
            <a:srgbClr val="8D8C90"/>
          </a:solidFill>
          <a:latin typeface="+mn-lt"/>
        </a:defRPr>
      </a:lvl5pPr>
      <a:lvl6pPr marL="1888570" indent="629524" algn="l" defTabSz="1005489" rtl="0" fontAlgn="base">
        <a:lnSpc>
          <a:spcPts val="1736"/>
        </a:lnSpc>
        <a:spcBef>
          <a:spcPts val="386"/>
        </a:spcBef>
        <a:spcAft>
          <a:spcPct val="0"/>
        </a:spcAft>
        <a:buFont typeface="Arial" pitchFamily="34" charset="0"/>
        <a:buChar char="»"/>
        <a:defRPr sz="1323">
          <a:solidFill>
            <a:srgbClr val="8D8C90"/>
          </a:solidFill>
          <a:latin typeface="+mn-lt"/>
        </a:defRPr>
      </a:lvl6pPr>
      <a:lvl7pPr marL="2392188" indent="629524" algn="l" defTabSz="1005489" rtl="0" fontAlgn="base">
        <a:lnSpc>
          <a:spcPts val="1736"/>
        </a:lnSpc>
        <a:spcBef>
          <a:spcPts val="386"/>
        </a:spcBef>
        <a:spcAft>
          <a:spcPct val="0"/>
        </a:spcAft>
        <a:buFont typeface="Arial" pitchFamily="34" charset="0"/>
        <a:buChar char="»"/>
        <a:defRPr sz="1323">
          <a:solidFill>
            <a:srgbClr val="8D8C90"/>
          </a:solidFill>
          <a:latin typeface="+mn-lt"/>
        </a:defRPr>
      </a:lvl7pPr>
      <a:lvl8pPr marL="2895807" indent="629524" algn="l" defTabSz="1005489" rtl="0" fontAlgn="base">
        <a:lnSpc>
          <a:spcPts val="1736"/>
        </a:lnSpc>
        <a:spcBef>
          <a:spcPts val="386"/>
        </a:spcBef>
        <a:spcAft>
          <a:spcPct val="0"/>
        </a:spcAft>
        <a:buFont typeface="Arial" pitchFamily="34" charset="0"/>
        <a:buChar char="»"/>
        <a:defRPr sz="1323">
          <a:solidFill>
            <a:srgbClr val="8D8C90"/>
          </a:solidFill>
          <a:latin typeface="+mn-lt"/>
        </a:defRPr>
      </a:lvl8pPr>
      <a:lvl9pPr marL="3399425" indent="629524" algn="l" defTabSz="1005489" rtl="0" fontAlgn="base">
        <a:lnSpc>
          <a:spcPts val="1736"/>
        </a:lnSpc>
        <a:spcBef>
          <a:spcPts val="386"/>
        </a:spcBef>
        <a:spcAft>
          <a:spcPct val="0"/>
        </a:spcAft>
        <a:buFont typeface="Arial" pitchFamily="34" charset="0"/>
        <a:buChar char="»"/>
        <a:defRPr sz="1323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100723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3619" algn="l" defTabSz="100723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7236" algn="l" defTabSz="100723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0855" algn="l" defTabSz="100723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4475" algn="l" defTabSz="100723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18091" algn="l" defTabSz="100723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1710" algn="l" defTabSz="100723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5330" algn="l" defTabSz="100723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28946" algn="l" defTabSz="100723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8527" y="180231"/>
            <a:ext cx="9092225" cy="1875038"/>
          </a:xfrm>
        </p:spPr>
        <p:txBody>
          <a:bodyPr/>
          <a:lstStyle/>
          <a:p>
            <a:r>
              <a:rPr lang="ru-RU" sz="4400" dirty="0" smtClean="0">
                <a:solidFill>
                  <a:srgbClr val="0060A5"/>
                </a:solidFill>
              </a:rPr>
              <a:t> </a:t>
            </a:r>
            <a:r>
              <a:rPr lang="ru-RU" sz="2000" dirty="0" smtClean="0">
                <a:solidFill>
                  <a:srgbClr val="0060A5"/>
                </a:solidFill>
              </a:rPr>
              <a:t/>
            </a:r>
            <a:br>
              <a:rPr lang="ru-RU" sz="2000" dirty="0" smtClean="0">
                <a:solidFill>
                  <a:srgbClr val="0060A5"/>
                </a:solidFill>
              </a:rPr>
            </a:br>
            <a:r>
              <a:rPr lang="ru-RU" sz="2000" dirty="0" smtClean="0">
                <a:solidFill>
                  <a:srgbClr val="0060A5"/>
                </a:solidFill>
              </a:rPr>
              <a:t>                                  </a:t>
            </a:r>
            <a:r>
              <a:rPr lang="ru-RU" sz="4400" dirty="0">
                <a:solidFill>
                  <a:srgbClr val="376091"/>
                </a:solidFill>
              </a:rPr>
              <a:t/>
            </a:r>
            <a:br>
              <a:rPr lang="ru-RU" sz="4400" dirty="0">
                <a:solidFill>
                  <a:srgbClr val="376091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171" y="1138903"/>
            <a:ext cx="8948210" cy="331236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171" y="396255"/>
            <a:ext cx="1368153" cy="136815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690516" y="2055269"/>
            <a:ext cx="6624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sz="2400" u="sng" dirty="0">
              <a:solidFill>
                <a:srgbClr val="2E75B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212" y="396255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     </a:t>
            </a:r>
            <a:endParaRPr lang="ru-RU" sz="2000" b="1" dirty="0" smtClean="0">
              <a:solidFill>
                <a:srgbClr val="005AA9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9953" y="4212680"/>
            <a:ext cx="4220617" cy="279012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317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818308" y="599726"/>
            <a:ext cx="8352927" cy="1455543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92500" lnSpcReduction="10000"/>
          </a:bodyPr>
          <a:lstStyle/>
          <a:p>
            <a:pPr>
              <a:spcBef>
                <a:spcPct val="0"/>
              </a:spcBef>
            </a:pPr>
            <a:r>
              <a:rPr lang="ru-RU" sz="2000" b="1" dirty="0">
                <a:solidFill>
                  <a:srgbClr val="005A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УФНС России по Липецкой </a:t>
            </a:r>
            <a:r>
              <a:rPr lang="ru-RU" sz="2000" b="1" dirty="0" smtClean="0">
                <a:solidFill>
                  <a:srgbClr val="005A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</a:p>
          <a:p>
            <a:pPr>
              <a:spcBef>
                <a:spcPct val="0"/>
              </a:spcBef>
            </a:pPr>
            <a:endParaRPr lang="ru-RU" sz="2000" b="1" dirty="0" smtClean="0">
              <a:solidFill>
                <a:srgbClr val="005AA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Получите бесплатную электронную подпись в </a:t>
            </a:r>
            <a:r>
              <a:rPr lang="ru-RU" sz="2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налоговых  органах 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14039" y="2080808"/>
            <a:ext cx="9801214" cy="90773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0"/>
              </a:spcBef>
            </a:pPr>
            <a:endParaRPr lang="ru-RU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1 июля 2021 года налоговые органы приступили к выпуску квалифицированных электронных подписей (КЭП)</a:t>
            </a:r>
            <a:endParaRPr lang="ru-RU" sz="1600" dirty="0">
              <a:solidFill>
                <a:schemeClr val="bg1"/>
              </a:solidFill>
            </a:endParaRPr>
          </a:p>
          <a:p>
            <a:pPr algn="just">
              <a:spcBef>
                <a:spcPct val="0"/>
              </a:spcBef>
            </a:pP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59214" y="4212680"/>
            <a:ext cx="5113620" cy="9361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0"/>
              </a:spcBef>
            </a:pPr>
            <a:endParaRPr lang="ru-RU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endParaRPr lang="ru-RU" sz="1600" b="1" dirty="0" smtClean="0">
              <a:solidFill>
                <a:schemeClr val="bg1"/>
              </a:solidFill>
              <a:latin typeface="+mj-lt"/>
            </a:endParaRPr>
          </a:p>
          <a:p>
            <a:pPr algn="just">
              <a:lnSpc>
                <a:spcPct val="80000"/>
              </a:lnSpc>
            </a:pPr>
            <a:endParaRPr lang="ru-RU" sz="1600" b="1" dirty="0" smtClean="0">
              <a:solidFill>
                <a:schemeClr val="bg1"/>
              </a:solidFill>
              <a:latin typeface="+mj-lt"/>
            </a:endParaRPr>
          </a:p>
          <a:p>
            <a:pPr marL="285750" indent="-285750"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5AA9"/>
                </a:solidFill>
                <a:latin typeface="+mj-lt"/>
              </a:rPr>
              <a:t>Обратиться </a:t>
            </a:r>
            <a:r>
              <a:rPr lang="ru-RU" sz="1600" b="1" dirty="0">
                <a:solidFill>
                  <a:srgbClr val="005AA9"/>
                </a:solidFill>
                <a:latin typeface="+mj-lt"/>
              </a:rPr>
              <a:t>лично в любой налоговый орган,            воспользовавшись сервисом ФНС России «Онлайн запись на прием в инспекцию», через  «Личный кабинет» или  доверенный УЦ.</a:t>
            </a:r>
            <a:endParaRPr lang="ru-RU" sz="1600" dirty="0">
              <a:solidFill>
                <a:srgbClr val="005AA9"/>
              </a:solidFill>
              <a:latin typeface="+mj-lt"/>
            </a:endParaRPr>
          </a:p>
          <a:p>
            <a:endParaRPr lang="ru-RU" sz="1600" dirty="0"/>
          </a:p>
          <a:p>
            <a:pPr algn="just">
              <a:spcBef>
                <a:spcPct val="0"/>
              </a:spcBef>
            </a:pP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14039" y="3276575"/>
            <a:ext cx="9841279" cy="64807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0"/>
              </a:spcBef>
            </a:pPr>
            <a:endParaRPr lang="ru-RU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Для получения квалифицированной электронной подписи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  <a:r>
              <a:rPr lang="ru-RU" altLang="ru-RU" sz="1800" b="1" dirty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ЮЛ, ИП и </a:t>
            </a:r>
            <a:r>
              <a:rPr lang="ru-RU" altLang="ru-RU" sz="18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нотариусам </a:t>
            </a:r>
            <a:r>
              <a:rPr lang="ru-RU" sz="18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необходимо : </a:t>
            </a:r>
            <a:endParaRPr lang="ru-RU" sz="1600" dirty="0">
              <a:solidFill>
                <a:schemeClr val="bg1"/>
              </a:solidFill>
              <a:latin typeface="+mj-lt"/>
            </a:endParaRPr>
          </a:p>
          <a:p>
            <a:pPr algn="just">
              <a:spcBef>
                <a:spcPct val="0"/>
              </a:spcBef>
            </a:pP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01426" y="5292799"/>
            <a:ext cx="5113620" cy="4487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0"/>
              </a:spcBef>
            </a:pPr>
            <a:endParaRPr lang="ru-RU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5AA9"/>
                </a:solidFill>
                <a:latin typeface="+mj-lt"/>
              </a:rPr>
              <a:t>Предоставить  </a:t>
            </a:r>
            <a:r>
              <a:rPr lang="ru-RU" sz="1600" b="1" dirty="0">
                <a:solidFill>
                  <a:srgbClr val="005AA9"/>
                </a:solidFill>
                <a:latin typeface="+mj-lt"/>
              </a:rPr>
              <a:t>паспорт и  СНИЛС</a:t>
            </a:r>
            <a:endParaRPr lang="ru-RU" sz="1600" dirty="0">
              <a:solidFill>
                <a:srgbClr val="005AA9"/>
              </a:solidFill>
              <a:latin typeface="+mj-lt"/>
            </a:endParaRPr>
          </a:p>
          <a:p>
            <a:pPr algn="just">
              <a:spcBef>
                <a:spcPct val="0"/>
              </a:spcBef>
            </a:pP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01426" y="5885591"/>
            <a:ext cx="5113621" cy="5040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0"/>
              </a:spcBef>
            </a:pPr>
            <a:endParaRPr lang="ru-RU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5AA9"/>
                </a:solidFill>
                <a:latin typeface="+mj-lt"/>
              </a:rPr>
              <a:t>Пройти </a:t>
            </a:r>
            <a:r>
              <a:rPr lang="ru-RU" sz="1600" b="1" dirty="0">
                <a:solidFill>
                  <a:srgbClr val="005AA9"/>
                </a:solidFill>
                <a:latin typeface="+mj-lt"/>
              </a:rPr>
              <a:t>процедуру идентификации</a:t>
            </a:r>
            <a:endParaRPr lang="ru-RU" sz="1600" dirty="0">
              <a:solidFill>
                <a:srgbClr val="005AA9"/>
              </a:solidFill>
              <a:latin typeface="+mj-lt"/>
            </a:endParaRPr>
          </a:p>
          <a:p>
            <a:pPr algn="just">
              <a:spcBef>
                <a:spcPct val="0"/>
              </a:spcBef>
            </a:pP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601425" y="6516935"/>
            <a:ext cx="5113621" cy="76371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5AA9"/>
                </a:solidFill>
                <a:latin typeface="+mj-lt"/>
              </a:rPr>
              <a:t>Предоставить </a:t>
            </a:r>
            <a:r>
              <a:rPr lang="ru-RU" sz="1600" b="1" dirty="0">
                <a:solidFill>
                  <a:srgbClr val="005AA9"/>
                </a:solidFill>
                <a:latin typeface="+mj-lt"/>
              </a:rPr>
              <a:t>ключевой носитель с сертификатом соответствия ФСТЭК или ФСБ      </a:t>
            </a:r>
            <a:r>
              <a:rPr lang="ru-RU" sz="1600" b="1" dirty="0" smtClean="0">
                <a:solidFill>
                  <a:srgbClr val="005AA9"/>
                </a:solidFill>
                <a:latin typeface="+mj-lt"/>
              </a:rPr>
              <a:t>(в </a:t>
            </a:r>
            <a:r>
              <a:rPr lang="ru-RU" sz="1600" b="1" dirty="0">
                <a:solidFill>
                  <a:srgbClr val="005AA9"/>
                </a:solidFill>
                <a:latin typeface="+mj-lt"/>
              </a:rPr>
              <a:t>случае носителя с СКЗИ)</a:t>
            </a:r>
            <a:endParaRPr lang="ru-RU" sz="1600" b="1" dirty="0">
              <a:solidFill>
                <a:srgbClr val="005AA9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994771" y="4788743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987794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resent_FNS2012_A4">
  <a:themeElements>
    <a:clrScheme name="Present_FNS2012_A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15675</TotalTime>
  <Words>96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3_Present_FNS2012_A4</vt:lpstr>
      <vt:lpstr>                  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Коробейникова Евгения Сергеевна</dc:creator>
  <cp:lastModifiedBy>User</cp:lastModifiedBy>
  <cp:revision>906</cp:revision>
  <cp:lastPrinted>2016-08-19T12:29:54Z</cp:lastPrinted>
  <dcterms:created xsi:type="dcterms:W3CDTF">2013-11-13T08:36:35Z</dcterms:created>
  <dcterms:modified xsi:type="dcterms:W3CDTF">2021-07-19T08:25:39Z</dcterms:modified>
</cp:coreProperties>
</file>